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"/>
  </p:notesMasterIdLst>
  <p:sldIdLst>
    <p:sldId id="256" r:id="rId2"/>
  </p:sldIdLst>
  <p:sldSz cx="42803763" cy="302752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37" d="100"/>
          <a:sy n="37" d="100"/>
        </p:scale>
        <p:origin x="678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jpe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44DB9B-BC35-43FD-8483-6C9283CE93A9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47775" y="1143000"/>
            <a:ext cx="43624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513BDF-E270-40F2-8E33-3EC5E8A4D3D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91554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1pPr>
    <a:lvl2pPr marL="175386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2pPr>
    <a:lvl3pPr marL="350773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3pPr>
    <a:lvl4pPr marL="526159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4pPr>
    <a:lvl5pPr marL="701546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5pPr>
    <a:lvl6pPr marL="876932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6pPr>
    <a:lvl7pPr marL="1052319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7pPr>
    <a:lvl8pPr marL="12277054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8pPr>
    <a:lvl9pPr marL="14030919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10282" y="4954765"/>
            <a:ext cx="36383199" cy="10540259"/>
          </a:xfrm>
        </p:spPr>
        <p:txBody>
          <a:bodyPr anchor="b"/>
          <a:lstStyle>
            <a:lvl1pPr algn="ctr">
              <a:defRPr sz="26488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50471" y="15901497"/>
            <a:ext cx="32102822" cy="7309499"/>
          </a:xfrm>
        </p:spPr>
        <p:txBody>
          <a:bodyPr/>
          <a:lstStyle>
            <a:lvl1pPr marL="0" indent="0" algn="ctr">
              <a:buNone/>
              <a:defRPr sz="10595"/>
            </a:lvl1pPr>
            <a:lvl2pPr marL="2018355" indent="0" algn="ctr">
              <a:buNone/>
              <a:defRPr sz="8829"/>
            </a:lvl2pPr>
            <a:lvl3pPr marL="4036710" indent="0" algn="ctr">
              <a:buNone/>
              <a:defRPr sz="7946"/>
            </a:lvl3pPr>
            <a:lvl4pPr marL="6055065" indent="0" algn="ctr">
              <a:buNone/>
              <a:defRPr sz="7063"/>
            </a:lvl4pPr>
            <a:lvl5pPr marL="8073420" indent="0" algn="ctr">
              <a:buNone/>
              <a:defRPr sz="7063"/>
            </a:lvl5pPr>
            <a:lvl6pPr marL="10091776" indent="0" algn="ctr">
              <a:buNone/>
              <a:defRPr sz="7063"/>
            </a:lvl6pPr>
            <a:lvl7pPr marL="12110131" indent="0" algn="ctr">
              <a:buNone/>
              <a:defRPr sz="7063"/>
            </a:lvl7pPr>
            <a:lvl8pPr marL="14128486" indent="0" algn="ctr">
              <a:buNone/>
              <a:defRPr sz="7063"/>
            </a:lvl8pPr>
            <a:lvl9pPr marL="16146841" indent="0" algn="ctr">
              <a:buNone/>
              <a:defRPr sz="7063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24519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57232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0631445" y="1611875"/>
            <a:ext cx="9229561" cy="25656844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42761" y="1611875"/>
            <a:ext cx="27153637" cy="25656844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619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54063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0467" y="7547788"/>
            <a:ext cx="36918246" cy="12593645"/>
          </a:xfrm>
        </p:spPr>
        <p:txBody>
          <a:bodyPr anchor="b"/>
          <a:lstStyle>
            <a:lvl1pPr>
              <a:defRPr sz="26488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20467" y="20260574"/>
            <a:ext cx="36918246" cy="6622701"/>
          </a:xfrm>
        </p:spPr>
        <p:txBody>
          <a:bodyPr/>
          <a:lstStyle>
            <a:lvl1pPr marL="0" indent="0">
              <a:buNone/>
              <a:defRPr sz="10595">
                <a:solidFill>
                  <a:schemeClr val="tx1"/>
                </a:solidFill>
              </a:defRPr>
            </a:lvl1pPr>
            <a:lvl2pPr marL="2018355" indent="0">
              <a:buNone/>
              <a:defRPr sz="8829">
                <a:solidFill>
                  <a:schemeClr val="tx1">
                    <a:tint val="75000"/>
                  </a:schemeClr>
                </a:solidFill>
              </a:defRPr>
            </a:lvl2pPr>
            <a:lvl3pPr marL="4036710" indent="0">
              <a:buNone/>
              <a:defRPr sz="7946">
                <a:solidFill>
                  <a:schemeClr val="tx1">
                    <a:tint val="75000"/>
                  </a:schemeClr>
                </a:solidFill>
              </a:defRPr>
            </a:lvl3pPr>
            <a:lvl4pPr marL="6055065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4pPr>
            <a:lvl5pPr marL="8073420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5pPr>
            <a:lvl6pPr marL="10091776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6pPr>
            <a:lvl7pPr marL="12110131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7pPr>
            <a:lvl8pPr marL="14128486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8pPr>
            <a:lvl9pPr marL="16146841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50838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42759" y="8059374"/>
            <a:ext cx="18191599" cy="1920934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669405" y="8059374"/>
            <a:ext cx="18191599" cy="1920934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78369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1611882"/>
            <a:ext cx="36918246" cy="5851808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8339" y="7421634"/>
            <a:ext cx="18107995" cy="3637228"/>
          </a:xfrm>
        </p:spPr>
        <p:txBody>
          <a:bodyPr anchor="b"/>
          <a:lstStyle>
            <a:lvl1pPr marL="0" indent="0">
              <a:buNone/>
              <a:defRPr sz="10595" b="1"/>
            </a:lvl1pPr>
            <a:lvl2pPr marL="2018355" indent="0">
              <a:buNone/>
              <a:defRPr sz="8829" b="1"/>
            </a:lvl2pPr>
            <a:lvl3pPr marL="4036710" indent="0">
              <a:buNone/>
              <a:defRPr sz="7946" b="1"/>
            </a:lvl3pPr>
            <a:lvl4pPr marL="6055065" indent="0">
              <a:buNone/>
              <a:defRPr sz="7063" b="1"/>
            </a:lvl4pPr>
            <a:lvl5pPr marL="8073420" indent="0">
              <a:buNone/>
              <a:defRPr sz="7063" b="1"/>
            </a:lvl5pPr>
            <a:lvl6pPr marL="10091776" indent="0">
              <a:buNone/>
              <a:defRPr sz="7063" b="1"/>
            </a:lvl6pPr>
            <a:lvl7pPr marL="12110131" indent="0">
              <a:buNone/>
              <a:defRPr sz="7063" b="1"/>
            </a:lvl7pPr>
            <a:lvl8pPr marL="14128486" indent="0">
              <a:buNone/>
              <a:defRPr sz="7063" b="1"/>
            </a:lvl8pPr>
            <a:lvl9pPr marL="16146841" indent="0">
              <a:buNone/>
              <a:defRPr sz="7063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48339" y="11058863"/>
            <a:ext cx="18107995" cy="1626592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669408" y="7421634"/>
            <a:ext cx="18197174" cy="3637228"/>
          </a:xfrm>
        </p:spPr>
        <p:txBody>
          <a:bodyPr anchor="b"/>
          <a:lstStyle>
            <a:lvl1pPr marL="0" indent="0">
              <a:buNone/>
              <a:defRPr sz="10595" b="1"/>
            </a:lvl1pPr>
            <a:lvl2pPr marL="2018355" indent="0">
              <a:buNone/>
              <a:defRPr sz="8829" b="1"/>
            </a:lvl2pPr>
            <a:lvl3pPr marL="4036710" indent="0">
              <a:buNone/>
              <a:defRPr sz="7946" b="1"/>
            </a:lvl3pPr>
            <a:lvl4pPr marL="6055065" indent="0">
              <a:buNone/>
              <a:defRPr sz="7063" b="1"/>
            </a:lvl4pPr>
            <a:lvl5pPr marL="8073420" indent="0">
              <a:buNone/>
              <a:defRPr sz="7063" b="1"/>
            </a:lvl5pPr>
            <a:lvl6pPr marL="10091776" indent="0">
              <a:buNone/>
              <a:defRPr sz="7063" b="1"/>
            </a:lvl6pPr>
            <a:lvl7pPr marL="12110131" indent="0">
              <a:buNone/>
              <a:defRPr sz="7063" b="1"/>
            </a:lvl7pPr>
            <a:lvl8pPr marL="14128486" indent="0">
              <a:buNone/>
              <a:defRPr sz="7063" b="1"/>
            </a:lvl8pPr>
            <a:lvl9pPr marL="16146841" indent="0">
              <a:buNone/>
              <a:defRPr sz="7063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669408" y="11058863"/>
            <a:ext cx="18197174" cy="1626592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14992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98652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7149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2018348"/>
            <a:ext cx="13805328" cy="7064216"/>
          </a:xfrm>
        </p:spPr>
        <p:txBody>
          <a:bodyPr anchor="b"/>
          <a:lstStyle>
            <a:lvl1pPr>
              <a:defRPr sz="14127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197174" y="4359077"/>
            <a:ext cx="21669405" cy="21515024"/>
          </a:xfrm>
        </p:spPr>
        <p:txBody>
          <a:bodyPr/>
          <a:lstStyle>
            <a:lvl1pPr>
              <a:defRPr sz="14127"/>
            </a:lvl1pPr>
            <a:lvl2pPr>
              <a:defRPr sz="12361"/>
            </a:lvl2pPr>
            <a:lvl3pPr>
              <a:defRPr sz="10595"/>
            </a:lvl3pPr>
            <a:lvl4pPr>
              <a:defRPr sz="8829"/>
            </a:lvl4pPr>
            <a:lvl5pPr>
              <a:defRPr sz="8829"/>
            </a:lvl5pPr>
            <a:lvl6pPr>
              <a:defRPr sz="8829"/>
            </a:lvl6pPr>
            <a:lvl7pPr>
              <a:defRPr sz="8829"/>
            </a:lvl7pPr>
            <a:lvl8pPr>
              <a:defRPr sz="8829"/>
            </a:lvl8pPr>
            <a:lvl9pPr>
              <a:defRPr sz="8829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4" y="9082564"/>
            <a:ext cx="13805328" cy="16826573"/>
          </a:xfrm>
        </p:spPr>
        <p:txBody>
          <a:bodyPr/>
          <a:lstStyle>
            <a:lvl1pPr marL="0" indent="0">
              <a:buNone/>
              <a:defRPr sz="7063"/>
            </a:lvl1pPr>
            <a:lvl2pPr marL="2018355" indent="0">
              <a:buNone/>
              <a:defRPr sz="6180"/>
            </a:lvl2pPr>
            <a:lvl3pPr marL="4036710" indent="0">
              <a:buNone/>
              <a:defRPr sz="5298"/>
            </a:lvl3pPr>
            <a:lvl4pPr marL="6055065" indent="0">
              <a:buNone/>
              <a:defRPr sz="4415"/>
            </a:lvl4pPr>
            <a:lvl5pPr marL="8073420" indent="0">
              <a:buNone/>
              <a:defRPr sz="4415"/>
            </a:lvl5pPr>
            <a:lvl6pPr marL="10091776" indent="0">
              <a:buNone/>
              <a:defRPr sz="4415"/>
            </a:lvl6pPr>
            <a:lvl7pPr marL="12110131" indent="0">
              <a:buNone/>
              <a:defRPr sz="4415"/>
            </a:lvl7pPr>
            <a:lvl8pPr marL="14128486" indent="0">
              <a:buNone/>
              <a:defRPr sz="4415"/>
            </a:lvl8pPr>
            <a:lvl9pPr marL="16146841" indent="0">
              <a:buNone/>
              <a:defRPr sz="4415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1054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2018348"/>
            <a:ext cx="13805328" cy="7064216"/>
          </a:xfrm>
        </p:spPr>
        <p:txBody>
          <a:bodyPr anchor="b"/>
          <a:lstStyle>
            <a:lvl1pPr>
              <a:defRPr sz="14127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197174" y="4359077"/>
            <a:ext cx="21669405" cy="21515024"/>
          </a:xfrm>
        </p:spPr>
        <p:txBody>
          <a:bodyPr anchor="t"/>
          <a:lstStyle>
            <a:lvl1pPr marL="0" indent="0">
              <a:buNone/>
              <a:defRPr sz="14127"/>
            </a:lvl1pPr>
            <a:lvl2pPr marL="2018355" indent="0">
              <a:buNone/>
              <a:defRPr sz="12361"/>
            </a:lvl2pPr>
            <a:lvl3pPr marL="4036710" indent="0">
              <a:buNone/>
              <a:defRPr sz="10595"/>
            </a:lvl3pPr>
            <a:lvl4pPr marL="6055065" indent="0">
              <a:buNone/>
              <a:defRPr sz="8829"/>
            </a:lvl4pPr>
            <a:lvl5pPr marL="8073420" indent="0">
              <a:buNone/>
              <a:defRPr sz="8829"/>
            </a:lvl5pPr>
            <a:lvl6pPr marL="10091776" indent="0">
              <a:buNone/>
              <a:defRPr sz="8829"/>
            </a:lvl6pPr>
            <a:lvl7pPr marL="12110131" indent="0">
              <a:buNone/>
              <a:defRPr sz="8829"/>
            </a:lvl7pPr>
            <a:lvl8pPr marL="14128486" indent="0">
              <a:buNone/>
              <a:defRPr sz="8829"/>
            </a:lvl8pPr>
            <a:lvl9pPr marL="16146841" indent="0">
              <a:buNone/>
              <a:defRPr sz="8829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4" y="9082564"/>
            <a:ext cx="13805328" cy="16826573"/>
          </a:xfrm>
        </p:spPr>
        <p:txBody>
          <a:bodyPr/>
          <a:lstStyle>
            <a:lvl1pPr marL="0" indent="0">
              <a:buNone/>
              <a:defRPr sz="7063"/>
            </a:lvl1pPr>
            <a:lvl2pPr marL="2018355" indent="0">
              <a:buNone/>
              <a:defRPr sz="6180"/>
            </a:lvl2pPr>
            <a:lvl3pPr marL="4036710" indent="0">
              <a:buNone/>
              <a:defRPr sz="5298"/>
            </a:lvl3pPr>
            <a:lvl4pPr marL="6055065" indent="0">
              <a:buNone/>
              <a:defRPr sz="4415"/>
            </a:lvl4pPr>
            <a:lvl5pPr marL="8073420" indent="0">
              <a:buNone/>
              <a:defRPr sz="4415"/>
            </a:lvl5pPr>
            <a:lvl6pPr marL="10091776" indent="0">
              <a:buNone/>
              <a:defRPr sz="4415"/>
            </a:lvl6pPr>
            <a:lvl7pPr marL="12110131" indent="0">
              <a:buNone/>
              <a:defRPr sz="4415"/>
            </a:lvl7pPr>
            <a:lvl8pPr marL="14128486" indent="0">
              <a:buNone/>
              <a:defRPr sz="4415"/>
            </a:lvl8pPr>
            <a:lvl9pPr marL="16146841" indent="0">
              <a:buNone/>
              <a:defRPr sz="4415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86466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42759" y="1611882"/>
            <a:ext cx="36918246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2759" y="8059374"/>
            <a:ext cx="36918246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42759" y="28060644"/>
            <a:ext cx="9630847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78747" y="28060644"/>
            <a:ext cx="14446270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230157" y="28060644"/>
            <a:ext cx="9630847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617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036710" rtl="0" eaLnBrk="1" latinLnBrk="0" hangingPunct="1">
        <a:lnSpc>
          <a:spcPct val="90000"/>
        </a:lnSpc>
        <a:spcBef>
          <a:spcPct val="0"/>
        </a:spcBef>
        <a:buNone/>
        <a:defRPr sz="1942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09178" indent="-1009178" algn="l" defTabSz="4036710" rtl="0" eaLnBrk="1" latinLnBrk="0" hangingPunct="1">
        <a:lnSpc>
          <a:spcPct val="90000"/>
        </a:lnSpc>
        <a:spcBef>
          <a:spcPts val="4415"/>
        </a:spcBef>
        <a:buFont typeface="Arial" panose="020B0604020202020204" pitchFamily="34" charset="0"/>
        <a:buChar char="•"/>
        <a:defRPr sz="12361" kern="1200">
          <a:solidFill>
            <a:schemeClr val="tx1"/>
          </a:solidFill>
          <a:latin typeface="+mn-lt"/>
          <a:ea typeface="+mn-ea"/>
          <a:cs typeface="+mn-cs"/>
        </a:defRPr>
      </a:lvl1pPr>
      <a:lvl2pPr marL="302753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10595" kern="1200">
          <a:solidFill>
            <a:schemeClr val="tx1"/>
          </a:solidFill>
          <a:latin typeface="+mn-lt"/>
          <a:ea typeface="+mn-ea"/>
          <a:cs typeface="+mn-cs"/>
        </a:defRPr>
      </a:lvl2pPr>
      <a:lvl3pPr marL="504588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8829" kern="1200">
          <a:solidFill>
            <a:schemeClr val="tx1"/>
          </a:solidFill>
          <a:latin typeface="+mn-lt"/>
          <a:ea typeface="+mn-ea"/>
          <a:cs typeface="+mn-cs"/>
        </a:defRPr>
      </a:lvl3pPr>
      <a:lvl4pPr marL="706424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4pPr>
      <a:lvl5pPr marL="908259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5pPr>
      <a:lvl6pPr marL="1110095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6pPr>
      <a:lvl7pPr marL="1311930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7pPr>
      <a:lvl8pPr marL="1513766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8pPr>
      <a:lvl9pPr marL="17156019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1pPr>
      <a:lvl2pPr marL="2018355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403671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3pPr>
      <a:lvl4pPr marL="6055065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4pPr>
      <a:lvl5pPr marL="807342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5pPr>
      <a:lvl6pPr marL="10091776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6pPr>
      <a:lvl7pPr marL="12110131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7pPr>
      <a:lvl8pPr marL="14128486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8pPr>
      <a:lvl9pPr marL="16146841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EE9A184-B205-4703-BF23-052AAD5D9A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367984"/>
            <a:ext cx="25397982" cy="3032989"/>
          </a:xfrm>
        </p:spPr>
        <p:txBody>
          <a:bodyPr>
            <a:normAutofit fontScale="90000"/>
          </a:bodyPr>
          <a:lstStyle/>
          <a:p>
            <a:r>
              <a:rPr lang="en-GB" dirty="0"/>
              <a:t>TNT in der See?!</a:t>
            </a:r>
          </a:p>
        </p:txBody>
      </p:sp>
      <p:pic>
        <p:nvPicPr>
          <p:cNvPr id="7" name="Grafik 6" descr="Ein Bild, das Person, drinnen, Wand, Küche enthält.&#10;&#10;Automatisch generierte Beschreibung">
            <a:extLst>
              <a:ext uri="{FF2B5EF4-FFF2-40B4-BE49-F238E27FC236}">
                <a16:creationId xmlns:a16="http://schemas.microsoft.com/office/drawing/2014/main" id="{0DDED39C-9D89-4106-B8FE-71F5E55935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48606" y="-992973"/>
            <a:ext cx="3469008" cy="4308971"/>
          </a:xfrm>
          <a:prstGeom prst="rect">
            <a:avLst/>
          </a:prstGeom>
        </p:spPr>
      </p:pic>
      <p:pic>
        <p:nvPicPr>
          <p:cNvPr id="9" name="Grafik 8" descr="Ein Bild, das Wasser, draußen, Person, Boot enthält.&#10;&#10;Automatisch generierte Beschreibung">
            <a:extLst>
              <a:ext uri="{FF2B5EF4-FFF2-40B4-BE49-F238E27FC236}">
                <a16:creationId xmlns:a16="http://schemas.microsoft.com/office/drawing/2014/main" id="{501BC26B-7E7C-469D-B4C9-7043183AFB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16731" y="15137606"/>
            <a:ext cx="10467341" cy="5878286"/>
          </a:xfrm>
          <a:prstGeom prst="rect">
            <a:avLst/>
          </a:prstGeom>
        </p:spPr>
      </p:pic>
      <p:pic>
        <p:nvPicPr>
          <p:cNvPr id="11" name="Grafik 10" descr="Ein Bild, das Text, Gras, draußen, Himmel enthält.&#10;&#10;Automatisch generierte Beschreibung">
            <a:extLst>
              <a:ext uri="{FF2B5EF4-FFF2-40B4-BE49-F238E27FC236}">
                <a16:creationId xmlns:a16="http://schemas.microsoft.com/office/drawing/2014/main" id="{C9198D9D-70CA-4AD2-BDA1-868B2E4D73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811" y="564227"/>
            <a:ext cx="4453105" cy="2964384"/>
          </a:xfrm>
          <a:prstGeom prst="rect">
            <a:avLst/>
          </a:prstGeom>
        </p:spPr>
      </p:pic>
      <p:pic>
        <p:nvPicPr>
          <p:cNvPr id="13" name="Grafik 12" descr="Ein Bild, das Text, Person, drinnen enthält.&#10;&#10;Automatisch generierte Beschreibung">
            <a:extLst>
              <a:ext uri="{FF2B5EF4-FFF2-40B4-BE49-F238E27FC236}">
                <a16:creationId xmlns:a16="http://schemas.microsoft.com/office/drawing/2014/main" id="{4983649C-215B-4293-B55A-7EA3E1D63E8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25816" y="18694237"/>
            <a:ext cx="8413442" cy="6115961"/>
          </a:xfrm>
          <a:prstGeom prst="rect">
            <a:avLst/>
          </a:prstGeom>
        </p:spPr>
      </p:pic>
      <p:sp>
        <p:nvSpPr>
          <p:cNvPr id="22" name="Textfeld 21">
            <a:extLst>
              <a:ext uri="{FF2B5EF4-FFF2-40B4-BE49-F238E27FC236}">
                <a16:creationId xmlns:a16="http://schemas.microsoft.com/office/drawing/2014/main" id="{ADA5F397-5B2D-4B8C-B6E1-AF38DA7113EA}"/>
              </a:ext>
            </a:extLst>
          </p:cNvPr>
          <p:cNvSpPr txBox="1"/>
          <p:nvPr/>
        </p:nvSpPr>
        <p:spPr>
          <a:xfrm>
            <a:off x="1280811" y="5204729"/>
            <a:ext cx="9326880" cy="170815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b="0" dirty="0">
                <a:solidFill>
                  <a:schemeClr val="tx1"/>
                </a:solidFill>
              </a:rPr>
              <a:t>Munition </a:t>
            </a:r>
            <a:r>
              <a:rPr lang="en-GB" sz="4800" b="0" dirty="0" err="1">
                <a:solidFill>
                  <a:schemeClr val="tx1"/>
                </a:solidFill>
              </a:rPr>
              <a:t>liegt</a:t>
            </a:r>
            <a:r>
              <a:rPr lang="en-GB" sz="4800" b="0" dirty="0">
                <a:solidFill>
                  <a:schemeClr val="tx1"/>
                </a:solidFill>
              </a:rPr>
              <a:t> </a:t>
            </a:r>
            <a:r>
              <a:rPr lang="en-GB" sz="4800" b="0" dirty="0" err="1">
                <a:solidFill>
                  <a:schemeClr val="tx1"/>
                </a:solidFill>
              </a:rPr>
              <a:t>seit</a:t>
            </a:r>
            <a:r>
              <a:rPr lang="en-GB" sz="4800" b="0" dirty="0">
                <a:solidFill>
                  <a:schemeClr val="tx1"/>
                </a:solidFill>
              </a:rPr>
              <a:t> </a:t>
            </a:r>
            <a:r>
              <a:rPr lang="en-GB" sz="4800" b="0" dirty="0" err="1">
                <a:solidFill>
                  <a:schemeClr val="tx1"/>
                </a:solidFill>
              </a:rPr>
              <a:t>Jahrzehnten</a:t>
            </a:r>
            <a:r>
              <a:rPr lang="en-GB" sz="4800" b="0" dirty="0">
                <a:solidFill>
                  <a:schemeClr val="tx1"/>
                </a:solidFill>
              </a:rPr>
              <a:t> </a:t>
            </a:r>
            <a:r>
              <a:rPr lang="en-GB" sz="4800" b="0" dirty="0" err="1">
                <a:solidFill>
                  <a:schemeClr val="tx1"/>
                </a:solidFill>
              </a:rPr>
              <a:t>im</a:t>
            </a:r>
            <a:r>
              <a:rPr lang="en-GB" sz="4800" b="0" dirty="0">
                <a:solidFill>
                  <a:schemeClr val="tx1"/>
                </a:solidFill>
              </a:rPr>
              <a:t> Meer, in </a:t>
            </a:r>
            <a:r>
              <a:rPr lang="en-GB" sz="4800" b="0" dirty="0" err="1">
                <a:solidFill>
                  <a:schemeClr val="tx1"/>
                </a:solidFill>
              </a:rPr>
              <a:t>Kriegen</a:t>
            </a:r>
            <a:r>
              <a:rPr lang="en-GB" sz="4800" b="0" dirty="0">
                <a:solidFill>
                  <a:schemeClr val="tx1"/>
                </a:solidFill>
              </a:rPr>
              <a:t> </a:t>
            </a:r>
            <a:r>
              <a:rPr lang="en-GB" sz="4800" b="0" dirty="0" err="1">
                <a:solidFill>
                  <a:schemeClr val="tx1"/>
                </a:solidFill>
              </a:rPr>
              <a:t>gesunken</a:t>
            </a:r>
            <a:r>
              <a:rPr lang="en-GB" sz="4800" b="0" dirty="0">
                <a:solidFill>
                  <a:schemeClr val="tx1"/>
                </a:solidFill>
              </a:rPr>
              <a:t> </a:t>
            </a:r>
            <a:r>
              <a:rPr lang="en-GB" sz="4800" b="0" dirty="0" err="1">
                <a:solidFill>
                  <a:schemeClr val="tx1"/>
                </a:solidFill>
              </a:rPr>
              <a:t>oder</a:t>
            </a:r>
            <a:r>
              <a:rPr lang="en-GB" sz="4800" b="0" dirty="0">
                <a:solidFill>
                  <a:schemeClr val="tx1"/>
                </a:solidFill>
              </a:rPr>
              <a:t> </a:t>
            </a:r>
            <a:r>
              <a:rPr lang="en-GB" sz="4800" b="0" dirty="0" err="1">
                <a:solidFill>
                  <a:schemeClr val="tx1"/>
                </a:solidFill>
              </a:rPr>
              <a:t>danach</a:t>
            </a:r>
            <a:r>
              <a:rPr lang="en-GB" sz="4800" b="0" dirty="0">
                <a:solidFill>
                  <a:schemeClr val="tx1"/>
                </a:solidFill>
              </a:rPr>
              <a:t> </a:t>
            </a:r>
            <a:r>
              <a:rPr lang="en-GB" sz="4800" b="0" dirty="0" err="1">
                <a:solidFill>
                  <a:schemeClr val="tx1"/>
                </a:solidFill>
              </a:rPr>
              <a:t>verkappt</a:t>
            </a:r>
            <a:r>
              <a:rPr lang="en-GB" sz="4800" b="0" dirty="0">
                <a:solidFill>
                  <a:schemeClr val="tx1"/>
                </a:solidFill>
              </a:rPr>
              <a:t> und </a:t>
            </a:r>
            <a:r>
              <a:rPr lang="en-GB" sz="4800" b="0" dirty="0" err="1">
                <a:solidFill>
                  <a:schemeClr val="tx1"/>
                </a:solidFill>
              </a:rPr>
              <a:t>weggeworfen</a:t>
            </a:r>
            <a:r>
              <a:rPr lang="en-GB" sz="4800" b="0" dirty="0">
                <a:solidFill>
                  <a:schemeClr val="tx1"/>
                </a:solidFill>
              </a:rPr>
              <a:t>. </a:t>
            </a:r>
          </a:p>
          <a:p>
            <a:endParaRPr lang="en-GB" sz="4800" b="0" dirty="0">
              <a:solidFill>
                <a:schemeClr val="tx1"/>
              </a:solidFill>
            </a:endParaRPr>
          </a:p>
          <a:p>
            <a:r>
              <a:rPr lang="en-GB" sz="4800" b="0" dirty="0" err="1">
                <a:solidFill>
                  <a:schemeClr val="tx1"/>
                </a:solidFill>
              </a:rPr>
              <a:t>Obwohl</a:t>
            </a:r>
            <a:r>
              <a:rPr lang="en-GB" sz="4800" b="0" dirty="0">
                <a:solidFill>
                  <a:schemeClr val="tx1"/>
                </a:solidFill>
              </a:rPr>
              <a:t> </a:t>
            </a:r>
            <a:r>
              <a:rPr lang="en-GB" sz="4800" b="0" dirty="0" err="1">
                <a:solidFill>
                  <a:schemeClr val="tx1"/>
                </a:solidFill>
              </a:rPr>
              <a:t>diese</a:t>
            </a:r>
            <a:r>
              <a:rPr lang="en-GB" sz="4800" b="0" dirty="0">
                <a:solidFill>
                  <a:schemeClr val="tx1"/>
                </a:solidFill>
              </a:rPr>
              <a:t> Munition </a:t>
            </a:r>
            <a:r>
              <a:rPr lang="en-GB" sz="4800" b="0" dirty="0" err="1">
                <a:solidFill>
                  <a:schemeClr val="tx1"/>
                </a:solidFill>
              </a:rPr>
              <a:t>selten</a:t>
            </a:r>
            <a:r>
              <a:rPr lang="en-GB" sz="4800" b="0" dirty="0">
                <a:solidFill>
                  <a:schemeClr val="tx1"/>
                </a:solidFill>
              </a:rPr>
              <a:t> von </a:t>
            </a:r>
            <a:r>
              <a:rPr lang="en-GB" sz="4800" b="0" dirty="0" err="1">
                <a:solidFill>
                  <a:schemeClr val="tx1"/>
                </a:solidFill>
              </a:rPr>
              <a:t>selbst</a:t>
            </a:r>
            <a:r>
              <a:rPr lang="en-GB" sz="4800" b="0" dirty="0">
                <a:solidFill>
                  <a:schemeClr val="tx1"/>
                </a:solidFill>
              </a:rPr>
              <a:t> </a:t>
            </a:r>
            <a:r>
              <a:rPr lang="en-GB" sz="4800" b="0" dirty="0" err="1">
                <a:solidFill>
                  <a:schemeClr val="tx1"/>
                </a:solidFill>
              </a:rPr>
              <a:t>explodiert</a:t>
            </a:r>
            <a:r>
              <a:rPr lang="en-GB" sz="4800" b="0" dirty="0">
                <a:solidFill>
                  <a:schemeClr val="tx1"/>
                </a:solidFill>
              </a:rPr>
              <a:t> </a:t>
            </a:r>
            <a:r>
              <a:rPr lang="en-GB" sz="4800" b="0" dirty="0" err="1">
                <a:solidFill>
                  <a:schemeClr val="tx1"/>
                </a:solidFill>
              </a:rPr>
              <a:t>stellt</a:t>
            </a:r>
            <a:r>
              <a:rPr lang="en-GB" sz="4800" b="0" dirty="0">
                <a:solidFill>
                  <a:schemeClr val="tx1"/>
                </a:solidFill>
              </a:rPr>
              <a:t> </a:t>
            </a:r>
            <a:r>
              <a:rPr lang="en-GB" sz="4800" b="0" dirty="0" err="1">
                <a:solidFill>
                  <a:schemeClr val="tx1"/>
                </a:solidFill>
              </a:rPr>
              <a:t>sie</a:t>
            </a:r>
            <a:r>
              <a:rPr lang="en-GB" sz="4800" b="0" dirty="0">
                <a:solidFill>
                  <a:schemeClr val="tx1"/>
                </a:solidFill>
              </a:rPr>
              <a:t> </a:t>
            </a:r>
            <a:r>
              <a:rPr lang="en-GB" sz="4800" b="0" dirty="0" err="1">
                <a:solidFill>
                  <a:schemeClr val="tx1"/>
                </a:solidFill>
              </a:rPr>
              <a:t>durch</a:t>
            </a:r>
            <a:r>
              <a:rPr lang="en-GB" sz="4800" b="0" dirty="0">
                <a:solidFill>
                  <a:schemeClr val="tx1"/>
                </a:solidFill>
              </a:rPr>
              <a:t> </a:t>
            </a:r>
            <a:r>
              <a:rPr lang="en-GB" sz="4800" b="0" dirty="0" err="1">
                <a:solidFill>
                  <a:schemeClr val="tx1"/>
                </a:solidFill>
              </a:rPr>
              <a:t>ihre</a:t>
            </a:r>
            <a:r>
              <a:rPr lang="en-GB" sz="4800" b="0" dirty="0">
                <a:solidFill>
                  <a:schemeClr val="tx1"/>
                </a:solidFill>
              </a:rPr>
              <a:t> </a:t>
            </a:r>
            <a:r>
              <a:rPr lang="en-GB" sz="4800" b="0" dirty="0" err="1">
                <a:solidFill>
                  <a:schemeClr val="tx1"/>
                </a:solidFill>
              </a:rPr>
              <a:t>Baustoffe</a:t>
            </a:r>
            <a:r>
              <a:rPr lang="en-GB" sz="4800" b="0" dirty="0">
                <a:solidFill>
                  <a:schemeClr val="tx1"/>
                </a:solidFill>
              </a:rPr>
              <a:t> </a:t>
            </a:r>
            <a:r>
              <a:rPr lang="en-GB" sz="4800" b="0" dirty="0" err="1">
                <a:solidFill>
                  <a:schemeClr val="tx1"/>
                </a:solidFill>
              </a:rPr>
              <a:t>eine</a:t>
            </a:r>
            <a:r>
              <a:rPr lang="en-GB" sz="4800" b="0" dirty="0">
                <a:solidFill>
                  <a:schemeClr val="tx1"/>
                </a:solidFill>
              </a:rPr>
              <a:t> </a:t>
            </a:r>
            <a:r>
              <a:rPr lang="en-GB" sz="4800" b="0" dirty="0" err="1">
                <a:solidFill>
                  <a:schemeClr val="tx1"/>
                </a:solidFill>
              </a:rPr>
              <a:t>Gefahr</a:t>
            </a:r>
            <a:r>
              <a:rPr lang="en-GB" sz="4800" b="0" dirty="0">
                <a:solidFill>
                  <a:schemeClr val="tx1"/>
                </a:solidFill>
              </a:rPr>
              <a:t> </a:t>
            </a:r>
            <a:r>
              <a:rPr lang="en-GB" sz="4800" b="0" dirty="0" err="1">
                <a:solidFill>
                  <a:schemeClr val="tx1"/>
                </a:solidFill>
              </a:rPr>
              <a:t>dar</a:t>
            </a:r>
            <a:r>
              <a:rPr lang="en-GB" sz="4800" b="0" dirty="0">
                <a:solidFill>
                  <a:schemeClr val="tx1"/>
                </a:solidFill>
              </a:rPr>
              <a:t>.</a:t>
            </a:r>
          </a:p>
          <a:p>
            <a:endParaRPr lang="en-GB" sz="4800" b="0" dirty="0">
              <a:solidFill>
                <a:schemeClr val="tx1"/>
              </a:solidFill>
            </a:endParaRPr>
          </a:p>
          <a:p>
            <a:r>
              <a:rPr lang="en-GB" sz="4800" b="0" dirty="0" err="1">
                <a:solidFill>
                  <a:schemeClr val="tx1"/>
                </a:solidFill>
              </a:rPr>
              <a:t>Sprengstofftypische</a:t>
            </a:r>
            <a:r>
              <a:rPr lang="en-GB" sz="4800" b="0" dirty="0">
                <a:solidFill>
                  <a:schemeClr val="tx1"/>
                </a:solidFill>
              </a:rPr>
              <a:t> </a:t>
            </a:r>
            <a:r>
              <a:rPr lang="en-GB" sz="4800" b="0" dirty="0" err="1">
                <a:solidFill>
                  <a:schemeClr val="tx1"/>
                </a:solidFill>
              </a:rPr>
              <a:t>Abbauprodukte</a:t>
            </a:r>
            <a:r>
              <a:rPr lang="en-GB" sz="4800" b="0" dirty="0">
                <a:solidFill>
                  <a:schemeClr val="tx1"/>
                </a:solidFill>
              </a:rPr>
              <a:t> und  </a:t>
            </a:r>
            <a:r>
              <a:rPr lang="en-GB" sz="4800" b="0" dirty="0" err="1">
                <a:solidFill>
                  <a:schemeClr val="tx1"/>
                </a:solidFill>
              </a:rPr>
              <a:t>giftige</a:t>
            </a:r>
            <a:r>
              <a:rPr lang="en-GB" sz="4800" b="0" dirty="0">
                <a:solidFill>
                  <a:schemeClr val="tx1"/>
                </a:solidFill>
              </a:rPr>
              <a:t> </a:t>
            </a:r>
            <a:r>
              <a:rPr lang="en-GB" sz="4800" b="0" dirty="0" err="1">
                <a:solidFill>
                  <a:schemeClr val="tx1"/>
                </a:solidFill>
              </a:rPr>
              <a:t>Stoffe</a:t>
            </a:r>
            <a:r>
              <a:rPr lang="en-GB" sz="4800" b="0" dirty="0">
                <a:solidFill>
                  <a:schemeClr val="tx1"/>
                </a:solidFill>
              </a:rPr>
              <a:t> der </a:t>
            </a:r>
            <a:r>
              <a:rPr lang="en-GB" sz="4800" b="0" dirty="0" err="1">
                <a:solidFill>
                  <a:schemeClr val="tx1"/>
                </a:solidFill>
              </a:rPr>
              <a:t>Geschosse</a:t>
            </a:r>
            <a:r>
              <a:rPr lang="en-GB" sz="4800" b="0" dirty="0">
                <a:solidFill>
                  <a:schemeClr val="tx1"/>
                </a:solidFill>
              </a:rPr>
              <a:t> und </a:t>
            </a:r>
            <a:r>
              <a:rPr lang="en-GB" sz="4800" b="0" dirty="0" err="1">
                <a:solidFill>
                  <a:schemeClr val="tx1"/>
                </a:solidFill>
              </a:rPr>
              <a:t>Minen</a:t>
            </a:r>
            <a:r>
              <a:rPr lang="en-GB" sz="4800" b="0" dirty="0">
                <a:solidFill>
                  <a:schemeClr val="tx1"/>
                </a:solidFill>
              </a:rPr>
              <a:t> </a:t>
            </a:r>
            <a:r>
              <a:rPr lang="en-GB" sz="4800" b="0" dirty="0" err="1">
                <a:solidFill>
                  <a:schemeClr val="tx1"/>
                </a:solidFill>
              </a:rPr>
              <a:t>stehen</a:t>
            </a:r>
            <a:r>
              <a:rPr lang="en-GB" sz="4800" b="0" dirty="0">
                <a:solidFill>
                  <a:schemeClr val="tx1"/>
                </a:solidFill>
              </a:rPr>
              <a:t> </a:t>
            </a:r>
            <a:r>
              <a:rPr lang="en-GB" sz="4800" b="0" dirty="0" err="1">
                <a:solidFill>
                  <a:schemeClr val="tx1"/>
                </a:solidFill>
              </a:rPr>
              <a:t>im</a:t>
            </a:r>
            <a:r>
              <a:rPr lang="en-GB" sz="4800" b="0" dirty="0">
                <a:solidFill>
                  <a:schemeClr val="tx1"/>
                </a:solidFill>
              </a:rPr>
              <a:t> </a:t>
            </a:r>
            <a:r>
              <a:rPr lang="en-GB" sz="4800" b="0" dirty="0" err="1">
                <a:solidFill>
                  <a:schemeClr val="tx1"/>
                </a:solidFill>
              </a:rPr>
              <a:t>verdacht</a:t>
            </a:r>
            <a:r>
              <a:rPr lang="en-GB" sz="4800" b="0" dirty="0">
                <a:solidFill>
                  <a:schemeClr val="tx1"/>
                </a:solidFill>
              </a:rPr>
              <a:t> </a:t>
            </a:r>
            <a:r>
              <a:rPr lang="en-GB" sz="4800" b="0" dirty="0" err="1">
                <a:solidFill>
                  <a:schemeClr val="tx1"/>
                </a:solidFill>
              </a:rPr>
              <a:t>Krebserregend</a:t>
            </a:r>
            <a:r>
              <a:rPr lang="en-GB" sz="4800" b="0" dirty="0">
                <a:solidFill>
                  <a:schemeClr val="tx1"/>
                </a:solidFill>
              </a:rPr>
              <a:t> </a:t>
            </a:r>
            <a:r>
              <a:rPr lang="en-GB" sz="4800" b="0" dirty="0" err="1">
                <a:solidFill>
                  <a:schemeClr val="tx1"/>
                </a:solidFill>
              </a:rPr>
              <a:t>zu</a:t>
            </a:r>
            <a:r>
              <a:rPr lang="en-GB" sz="4800" b="0" dirty="0">
                <a:solidFill>
                  <a:schemeClr val="tx1"/>
                </a:solidFill>
              </a:rPr>
              <a:t> sein und </a:t>
            </a:r>
            <a:r>
              <a:rPr lang="en-GB" sz="4800" b="0" dirty="0" err="1">
                <a:solidFill>
                  <a:schemeClr val="tx1"/>
                </a:solidFill>
              </a:rPr>
              <a:t>sich</a:t>
            </a:r>
            <a:r>
              <a:rPr lang="en-GB" sz="4800" b="0" dirty="0">
                <a:solidFill>
                  <a:schemeClr val="tx1"/>
                </a:solidFill>
              </a:rPr>
              <a:t> am Strand </a:t>
            </a:r>
            <a:r>
              <a:rPr lang="en-GB" sz="4800" b="0" dirty="0" err="1">
                <a:solidFill>
                  <a:schemeClr val="tx1"/>
                </a:solidFill>
              </a:rPr>
              <a:t>ablagernedes</a:t>
            </a:r>
            <a:r>
              <a:rPr lang="en-GB" sz="4800" b="0" dirty="0">
                <a:solidFill>
                  <a:schemeClr val="tx1"/>
                </a:solidFill>
              </a:rPr>
              <a:t> Phosphor </a:t>
            </a:r>
            <a:r>
              <a:rPr lang="en-GB" sz="4800" b="0" dirty="0" err="1">
                <a:solidFill>
                  <a:schemeClr val="tx1"/>
                </a:solidFill>
              </a:rPr>
              <a:t>ist</a:t>
            </a:r>
            <a:r>
              <a:rPr lang="en-GB" sz="4800" b="0" dirty="0">
                <a:solidFill>
                  <a:schemeClr val="tx1"/>
                </a:solidFill>
              </a:rPr>
              <a:t> </a:t>
            </a:r>
            <a:r>
              <a:rPr lang="en-GB" sz="4800" b="0" dirty="0" err="1">
                <a:solidFill>
                  <a:schemeClr val="tx1"/>
                </a:solidFill>
              </a:rPr>
              <a:t>kaum</a:t>
            </a:r>
            <a:r>
              <a:rPr lang="en-GB" sz="4800" b="0" dirty="0">
                <a:solidFill>
                  <a:schemeClr val="tx1"/>
                </a:solidFill>
              </a:rPr>
              <a:t> von Bernstein </a:t>
            </a:r>
            <a:r>
              <a:rPr lang="en-GB" sz="4800" b="0" dirty="0" err="1">
                <a:solidFill>
                  <a:schemeClr val="tx1"/>
                </a:solidFill>
              </a:rPr>
              <a:t>zu</a:t>
            </a:r>
            <a:r>
              <a:rPr lang="en-GB" sz="4800" b="0" dirty="0">
                <a:solidFill>
                  <a:schemeClr val="tx1"/>
                </a:solidFill>
              </a:rPr>
              <a:t> </a:t>
            </a:r>
            <a:r>
              <a:rPr lang="en-GB" sz="4800" b="0" dirty="0" err="1">
                <a:solidFill>
                  <a:schemeClr val="tx1"/>
                </a:solidFill>
              </a:rPr>
              <a:t>unterscheiden</a:t>
            </a:r>
            <a:r>
              <a:rPr lang="en-GB" sz="4800" b="0" dirty="0">
                <a:solidFill>
                  <a:schemeClr val="tx1"/>
                </a:solidFill>
              </a:rPr>
              <a:t>. </a:t>
            </a:r>
          </a:p>
          <a:p>
            <a:endParaRPr lang="en-GB" sz="4800" dirty="0"/>
          </a:p>
          <a:p>
            <a:r>
              <a:rPr lang="en-GB" sz="4800" dirty="0"/>
              <a:t>Der </a:t>
            </a:r>
            <a:r>
              <a:rPr lang="en-GB" sz="4800" dirty="0" err="1"/>
              <a:t>Meereswettbewerb</a:t>
            </a:r>
            <a:r>
              <a:rPr lang="en-GB" sz="4800" dirty="0"/>
              <a:t> der </a:t>
            </a:r>
            <a:r>
              <a:rPr lang="en-GB" sz="4800" dirty="0" err="1"/>
              <a:t>Deutschen</a:t>
            </a:r>
            <a:r>
              <a:rPr lang="en-GB" sz="4800" dirty="0"/>
              <a:t> </a:t>
            </a:r>
            <a:r>
              <a:rPr lang="en-GB" sz="4800" dirty="0" err="1"/>
              <a:t>Meeresstiftung</a:t>
            </a:r>
            <a:r>
              <a:rPr lang="en-GB" sz="4800" dirty="0"/>
              <a:t> </a:t>
            </a:r>
            <a:r>
              <a:rPr lang="en-GB" sz="4800" dirty="0" err="1"/>
              <a:t>ermöglichte</a:t>
            </a:r>
            <a:r>
              <a:rPr lang="en-GB" sz="4800" dirty="0"/>
              <a:t> es </a:t>
            </a:r>
            <a:r>
              <a:rPr lang="en-GB" sz="4800" dirty="0" err="1"/>
              <a:t>uns</a:t>
            </a:r>
            <a:r>
              <a:rPr lang="en-GB" sz="4800" dirty="0"/>
              <a:t>, </a:t>
            </a:r>
            <a:r>
              <a:rPr lang="en-GB" sz="4800" dirty="0" err="1"/>
              <a:t>vor</a:t>
            </a:r>
            <a:r>
              <a:rPr lang="en-GB" sz="4800" dirty="0"/>
              <a:t> </a:t>
            </a:r>
            <a:r>
              <a:rPr lang="en-GB" sz="4800" dirty="0" err="1"/>
              <a:t>Rügen</a:t>
            </a:r>
            <a:r>
              <a:rPr lang="en-GB" sz="4800" dirty="0"/>
              <a:t> </a:t>
            </a:r>
            <a:r>
              <a:rPr lang="en-GB" sz="4800" dirty="0" err="1"/>
              <a:t>Messungen</a:t>
            </a:r>
            <a:r>
              <a:rPr lang="en-GB" sz="4800" dirty="0"/>
              <a:t> </a:t>
            </a:r>
            <a:r>
              <a:rPr lang="en-GB" sz="4800" dirty="0" err="1"/>
              <a:t>vorzunehmen</a:t>
            </a:r>
            <a:r>
              <a:rPr lang="en-GB" sz="4800" dirty="0"/>
              <a:t>, um die </a:t>
            </a:r>
            <a:r>
              <a:rPr lang="en-GB" sz="4800" dirty="0" err="1"/>
              <a:t>konkrete</a:t>
            </a:r>
            <a:r>
              <a:rPr lang="en-GB" sz="4800" dirty="0"/>
              <a:t> </a:t>
            </a:r>
            <a:r>
              <a:rPr lang="en-GB" sz="4800" dirty="0" err="1"/>
              <a:t>Gefahr</a:t>
            </a:r>
            <a:r>
              <a:rPr lang="en-GB" sz="4800" dirty="0"/>
              <a:t> in der </a:t>
            </a:r>
            <a:r>
              <a:rPr lang="en-GB" sz="4800" dirty="0" err="1"/>
              <a:t>Nähe</a:t>
            </a:r>
            <a:r>
              <a:rPr lang="en-GB" sz="4800" dirty="0"/>
              <a:t> </a:t>
            </a:r>
            <a:r>
              <a:rPr lang="en-GB" sz="4800" dirty="0" err="1"/>
              <a:t>zu</a:t>
            </a:r>
            <a:r>
              <a:rPr lang="en-GB" sz="4800" dirty="0"/>
              <a:t> </a:t>
            </a:r>
            <a:r>
              <a:rPr lang="en-GB" sz="4800" dirty="0" err="1"/>
              <a:t>prüfen</a:t>
            </a:r>
            <a:r>
              <a:rPr lang="en-GB" sz="4800" dirty="0"/>
              <a:t>. </a:t>
            </a:r>
          </a:p>
          <a:p>
            <a:endParaRPr lang="en-GB" sz="4800" b="0" dirty="0">
              <a:solidFill>
                <a:schemeClr val="tx1"/>
              </a:solidFill>
            </a:endParaRPr>
          </a:p>
        </p:txBody>
      </p:sp>
      <p:pic>
        <p:nvPicPr>
          <p:cNvPr id="24" name="Grafik 23" descr="Ein Bild, das schmutzig, Meeresgrund enthält.&#10;&#10;Automatisch generierte Beschreibung">
            <a:extLst>
              <a:ext uri="{FF2B5EF4-FFF2-40B4-BE49-F238E27FC236}">
                <a16:creationId xmlns:a16="http://schemas.microsoft.com/office/drawing/2014/main" id="{3ACFA856-F4E3-40BB-8560-EDCB462BE36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5435" y="5329168"/>
            <a:ext cx="11815007" cy="7172718"/>
          </a:xfrm>
          <a:prstGeom prst="rect">
            <a:avLst/>
          </a:prstGeom>
        </p:spPr>
      </p:pic>
      <p:sp>
        <p:nvSpPr>
          <p:cNvPr id="25" name="Textfeld 24">
            <a:extLst>
              <a:ext uri="{FF2B5EF4-FFF2-40B4-BE49-F238E27FC236}">
                <a16:creationId xmlns:a16="http://schemas.microsoft.com/office/drawing/2014/main" id="{2DE484C0-1F01-4DEA-84A5-9588855AC8B4}"/>
              </a:ext>
            </a:extLst>
          </p:cNvPr>
          <p:cNvSpPr txBox="1"/>
          <p:nvPr/>
        </p:nvSpPr>
        <p:spPr>
          <a:xfrm>
            <a:off x="24042673" y="5868539"/>
            <a:ext cx="12272069" cy="141269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4800" dirty="0" err="1"/>
              <a:t>Hintergrund</a:t>
            </a:r>
            <a:r>
              <a:rPr lang="en-GB" sz="4800" dirty="0"/>
              <a:t> </a:t>
            </a:r>
            <a:r>
              <a:rPr lang="en-GB" sz="4800" dirty="0" err="1"/>
              <a:t>ist</a:t>
            </a:r>
            <a:r>
              <a:rPr lang="en-GB" sz="4800" dirty="0"/>
              <a:t> das </a:t>
            </a:r>
            <a:r>
              <a:rPr lang="en-GB" sz="4800" dirty="0" err="1"/>
              <a:t>Sinken</a:t>
            </a:r>
            <a:r>
              <a:rPr lang="en-GB" sz="4800" dirty="0"/>
              <a:t> </a:t>
            </a:r>
            <a:r>
              <a:rPr lang="en-GB" sz="4800" dirty="0" err="1"/>
              <a:t>zweier</a:t>
            </a:r>
            <a:r>
              <a:rPr lang="en-GB" sz="4800" dirty="0"/>
              <a:t> </a:t>
            </a:r>
            <a:r>
              <a:rPr lang="en-GB" sz="4800" dirty="0" err="1"/>
              <a:t>Schuten</a:t>
            </a:r>
            <a:r>
              <a:rPr lang="en-GB" sz="4800" dirty="0"/>
              <a:t> </a:t>
            </a:r>
            <a:r>
              <a:rPr lang="en-GB" sz="4800" dirty="0" err="1"/>
              <a:t>nach</a:t>
            </a:r>
            <a:r>
              <a:rPr lang="en-GB" sz="4800" dirty="0"/>
              <a:t> </a:t>
            </a:r>
            <a:r>
              <a:rPr lang="en-GB" sz="4800" dirty="0" err="1"/>
              <a:t>dem</a:t>
            </a:r>
            <a:r>
              <a:rPr lang="en-GB" sz="4800" dirty="0"/>
              <a:t> </a:t>
            </a:r>
            <a:r>
              <a:rPr lang="en-GB" sz="4800" dirty="0" err="1"/>
              <a:t>Zweiten</a:t>
            </a:r>
            <a:r>
              <a:rPr lang="en-GB" sz="4800" dirty="0"/>
              <a:t> </a:t>
            </a:r>
            <a:r>
              <a:rPr lang="en-GB" sz="4800" dirty="0" err="1"/>
              <a:t>Weltkrieg</a:t>
            </a:r>
            <a:r>
              <a:rPr lang="en-GB" sz="4800" dirty="0"/>
              <a:t> in der </a:t>
            </a:r>
            <a:r>
              <a:rPr lang="en-GB" sz="4800" dirty="0" err="1"/>
              <a:t>Nähe</a:t>
            </a:r>
            <a:r>
              <a:rPr lang="en-GB" sz="4800" dirty="0"/>
              <a:t> des </a:t>
            </a:r>
            <a:r>
              <a:rPr lang="en-GB" sz="4800" dirty="0" err="1"/>
              <a:t>Naturschutzgebietes</a:t>
            </a:r>
            <a:r>
              <a:rPr lang="en-GB" sz="4800" dirty="0"/>
              <a:t> </a:t>
            </a:r>
            <a:r>
              <a:rPr lang="en-GB" sz="4800" dirty="0" err="1"/>
              <a:t>Vilm</a:t>
            </a:r>
            <a:r>
              <a:rPr lang="en-GB" sz="4800" dirty="0"/>
              <a:t>. </a:t>
            </a:r>
            <a:r>
              <a:rPr lang="en-GB" sz="4800" dirty="0" err="1"/>
              <a:t>Beide</a:t>
            </a:r>
            <a:r>
              <a:rPr lang="en-GB" sz="4800" dirty="0"/>
              <a:t> </a:t>
            </a:r>
            <a:r>
              <a:rPr lang="en-GB" sz="4800" dirty="0" err="1"/>
              <a:t>sollen</a:t>
            </a:r>
            <a:r>
              <a:rPr lang="en-GB" sz="4800" dirty="0"/>
              <a:t> </a:t>
            </a:r>
            <a:r>
              <a:rPr lang="en-GB" sz="4800" dirty="0" err="1"/>
              <a:t>mit</a:t>
            </a:r>
            <a:r>
              <a:rPr lang="en-GB" sz="4800" dirty="0"/>
              <a:t> </a:t>
            </a:r>
            <a:r>
              <a:rPr lang="en-GB" sz="4800" dirty="0" err="1"/>
              <a:t>Granaten</a:t>
            </a:r>
            <a:r>
              <a:rPr lang="en-GB" sz="4800" dirty="0"/>
              <a:t> und </a:t>
            </a:r>
            <a:r>
              <a:rPr lang="en-GB" sz="4800" dirty="0" err="1"/>
              <a:t>Bomben</a:t>
            </a:r>
            <a:r>
              <a:rPr lang="en-GB" sz="4800" dirty="0"/>
              <a:t> </a:t>
            </a:r>
            <a:r>
              <a:rPr lang="en-GB" sz="4800" dirty="0" err="1"/>
              <a:t>beladen</a:t>
            </a:r>
            <a:r>
              <a:rPr lang="en-GB" sz="4800" dirty="0"/>
              <a:t> </a:t>
            </a:r>
            <a:r>
              <a:rPr lang="en-GB" sz="4800" dirty="0" err="1"/>
              <a:t>gewesen</a:t>
            </a:r>
            <a:r>
              <a:rPr lang="en-GB" sz="4800" dirty="0"/>
              <a:t> sein. </a:t>
            </a:r>
          </a:p>
          <a:p>
            <a:endParaRPr lang="en-GB" sz="4800" dirty="0"/>
          </a:p>
          <a:p>
            <a:r>
              <a:rPr lang="en-GB" sz="4800" dirty="0" err="1"/>
              <a:t>Ziel</a:t>
            </a:r>
            <a:r>
              <a:rPr lang="en-GB" sz="4800" dirty="0"/>
              <a:t> der </a:t>
            </a:r>
            <a:r>
              <a:rPr lang="en-GB" sz="4800" dirty="0" err="1"/>
              <a:t>Forschung</a:t>
            </a:r>
            <a:r>
              <a:rPr lang="en-GB" sz="4800" dirty="0"/>
              <a:t> war es, die Fracks </a:t>
            </a:r>
            <a:r>
              <a:rPr lang="en-GB" sz="4800" dirty="0" err="1"/>
              <a:t>zu</a:t>
            </a:r>
            <a:r>
              <a:rPr lang="en-GB" sz="4800" dirty="0"/>
              <a:t> </a:t>
            </a:r>
            <a:r>
              <a:rPr lang="en-GB" sz="4800" dirty="0" err="1"/>
              <a:t>kartieren</a:t>
            </a:r>
            <a:r>
              <a:rPr lang="en-GB" sz="4800" dirty="0"/>
              <a:t> und die </a:t>
            </a:r>
            <a:r>
              <a:rPr lang="en-GB" sz="4800" dirty="0" err="1"/>
              <a:t>Schadstoffwerte</a:t>
            </a:r>
            <a:r>
              <a:rPr lang="en-GB" sz="4800" dirty="0"/>
              <a:t> </a:t>
            </a:r>
            <a:r>
              <a:rPr lang="en-GB" sz="4800" dirty="0" err="1"/>
              <a:t>messen</a:t>
            </a:r>
            <a:r>
              <a:rPr lang="en-GB" sz="4800" dirty="0"/>
              <a:t>. </a:t>
            </a:r>
          </a:p>
          <a:p>
            <a:endParaRPr lang="en-GB" sz="4800" dirty="0"/>
          </a:p>
          <a:p>
            <a:r>
              <a:rPr lang="en-GB" sz="4800" dirty="0"/>
              <a:t>Bei </a:t>
            </a:r>
            <a:r>
              <a:rPr lang="en-GB" sz="4800" dirty="0" err="1"/>
              <a:t>beiden</a:t>
            </a:r>
            <a:r>
              <a:rPr lang="en-GB" sz="4800" dirty="0"/>
              <a:t> </a:t>
            </a:r>
            <a:r>
              <a:rPr lang="en-GB" sz="4800" dirty="0" err="1"/>
              <a:t>Aufgaben</a:t>
            </a:r>
            <a:r>
              <a:rPr lang="en-GB" sz="4800" dirty="0"/>
              <a:t> stand das </a:t>
            </a:r>
            <a:r>
              <a:rPr lang="en-GB" sz="4800" dirty="0" err="1"/>
              <a:t>Geomar</a:t>
            </a:r>
            <a:r>
              <a:rPr lang="en-GB" sz="4800" dirty="0"/>
              <a:t> </a:t>
            </a:r>
            <a:r>
              <a:rPr lang="en-GB" sz="4800" dirty="0" err="1"/>
              <a:t>zur</a:t>
            </a:r>
            <a:r>
              <a:rPr lang="en-GB" sz="4800" dirty="0"/>
              <a:t> </a:t>
            </a:r>
            <a:r>
              <a:rPr lang="en-GB" sz="4800" dirty="0" err="1"/>
              <a:t>Seite</a:t>
            </a:r>
            <a:r>
              <a:rPr lang="en-GB" sz="4800" dirty="0"/>
              <a:t>! </a:t>
            </a:r>
          </a:p>
          <a:p>
            <a:r>
              <a:rPr lang="en-GB" sz="4800" dirty="0" err="1"/>
              <a:t>Mithilfe</a:t>
            </a:r>
            <a:r>
              <a:rPr lang="en-GB" sz="4800" dirty="0"/>
              <a:t> </a:t>
            </a:r>
            <a:r>
              <a:rPr lang="en-GB" sz="4800" dirty="0" err="1"/>
              <a:t>ihres</a:t>
            </a:r>
            <a:r>
              <a:rPr lang="en-GB" sz="4800" dirty="0"/>
              <a:t> </a:t>
            </a:r>
            <a:r>
              <a:rPr lang="en-GB" sz="4800" dirty="0" err="1"/>
              <a:t>Multibeams</a:t>
            </a:r>
            <a:r>
              <a:rPr lang="en-GB" sz="4800" dirty="0"/>
              <a:t> </a:t>
            </a:r>
            <a:r>
              <a:rPr lang="en-GB" sz="4800" dirty="0" err="1"/>
              <a:t>konnten</a:t>
            </a:r>
            <a:r>
              <a:rPr lang="en-GB" sz="4800" dirty="0"/>
              <a:t> </a:t>
            </a:r>
            <a:r>
              <a:rPr lang="en-GB" sz="4800" dirty="0" err="1"/>
              <a:t>wir</a:t>
            </a:r>
            <a:r>
              <a:rPr lang="en-GB" sz="4800" dirty="0"/>
              <a:t> schnell </a:t>
            </a:r>
            <a:r>
              <a:rPr lang="en-GB" sz="4800" dirty="0" err="1"/>
              <a:t>verdächtige</a:t>
            </a:r>
            <a:r>
              <a:rPr lang="en-GB" sz="4800" dirty="0"/>
              <a:t> </a:t>
            </a:r>
            <a:r>
              <a:rPr lang="en-GB" sz="4800" dirty="0" err="1"/>
              <a:t>Gegenstände</a:t>
            </a:r>
            <a:r>
              <a:rPr lang="en-GB" sz="4800" dirty="0"/>
              <a:t> </a:t>
            </a:r>
            <a:r>
              <a:rPr lang="en-GB" sz="4800" dirty="0" err="1"/>
              <a:t>finden</a:t>
            </a:r>
            <a:r>
              <a:rPr lang="en-GB" sz="4800" dirty="0"/>
              <a:t> und </a:t>
            </a:r>
            <a:r>
              <a:rPr lang="en-GB" sz="4800" dirty="0" err="1"/>
              <a:t>mit</a:t>
            </a:r>
            <a:r>
              <a:rPr lang="en-GB" sz="4800" dirty="0"/>
              <a:t> des </a:t>
            </a:r>
            <a:r>
              <a:rPr lang="en-GB" sz="4800" dirty="0" err="1"/>
              <a:t>Schuleigenen</a:t>
            </a:r>
            <a:r>
              <a:rPr lang="en-GB" sz="4800" dirty="0"/>
              <a:t> ROVs in </a:t>
            </a:r>
            <a:r>
              <a:rPr lang="en-GB" sz="4800" dirty="0" err="1"/>
              <a:t>direkter</a:t>
            </a:r>
            <a:r>
              <a:rPr lang="en-GB" sz="4800" dirty="0"/>
              <a:t> </a:t>
            </a:r>
            <a:r>
              <a:rPr lang="en-GB" sz="4800" dirty="0" err="1"/>
              <a:t>Umgebung</a:t>
            </a:r>
            <a:r>
              <a:rPr lang="en-GB" sz="4800" dirty="0"/>
              <a:t> </a:t>
            </a:r>
            <a:r>
              <a:rPr lang="en-GB" sz="4800" dirty="0" err="1"/>
              <a:t>Sedimentproben</a:t>
            </a:r>
            <a:r>
              <a:rPr lang="en-GB" sz="4800" dirty="0"/>
              <a:t> </a:t>
            </a:r>
            <a:r>
              <a:rPr lang="en-GB" sz="4800" dirty="0" err="1"/>
              <a:t>nehmen</a:t>
            </a:r>
            <a:r>
              <a:rPr lang="en-GB" sz="4800" dirty="0"/>
              <a:t>. </a:t>
            </a:r>
            <a:r>
              <a:rPr lang="en-GB" sz="4800" dirty="0" err="1"/>
              <a:t>Alles</a:t>
            </a:r>
            <a:r>
              <a:rPr lang="en-GB" sz="4800" dirty="0"/>
              <a:t> </a:t>
            </a:r>
            <a:r>
              <a:rPr lang="en-GB" sz="4800" dirty="0" err="1"/>
              <a:t>ohne</a:t>
            </a:r>
            <a:r>
              <a:rPr lang="en-GB" sz="4800" dirty="0"/>
              <a:t> </a:t>
            </a:r>
            <a:r>
              <a:rPr lang="en-GB" sz="4800" dirty="0" err="1"/>
              <a:t>einmal</a:t>
            </a:r>
            <a:r>
              <a:rPr lang="en-GB" sz="4800" dirty="0"/>
              <a:t> </a:t>
            </a:r>
            <a:r>
              <a:rPr lang="en-GB" sz="4800" dirty="0" err="1"/>
              <a:t>nass</a:t>
            </a:r>
            <a:r>
              <a:rPr lang="en-GB" sz="4800" dirty="0"/>
              <a:t> </a:t>
            </a:r>
            <a:r>
              <a:rPr lang="en-GB" sz="4800" dirty="0" err="1"/>
              <a:t>geworden</a:t>
            </a:r>
            <a:r>
              <a:rPr lang="en-GB" sz="4800" dirty="0"/>
              <a:t> </a:t>
            </a:r>
            <a:r>
              <a:rPr lang="en-GB" sz="4800" dirty="0" err="1"/>
              <a:t>zu</a:t>
            </a:r>
            <a:r>
              <a:rPr lang="en-GB" sz="4800" dirty="0"/>
              <a:t> sein!</a:t>
            </a:r>
          </a:p>
          <a:p>
            <a:endParaRPr lang="en-GB" sz="4800" dirty="0"/>
          </a:p>
          <a:p>
            <a:r>
              <a:rPr lang="en-GB" sz="4800"/>
              <a:t>Die </a:t>
            </a:r>
            <a:endParaRPr lang="en-GB" sz="4800" dirty="0"/>
          </a:p>
          <a:p>
            <a:endParaRPr lang="en-GB" sz="4800" dirty="0"/>
          </a:p>
          <a:p>
            <a:endParaRPr lang="en-GB" sz="4800" dirty="0"/>
          </a:p>
        </p:txBody>
      </p:sp>
    </p:spTree>
    <p:extLst>
      <p:ext uri="{BB962C8B-B14F-4D97-AF65-F5344CB8AC3E}">
        <p14:creationId xmlns:p14="http://schemas.microsoft.com/office/powerpoint/2010/main" val="22768506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169</Words>
  <Application>Microsoft Office PowerPoint</Application>
  <PresentationFormat>Benutzerdefiniert</PresentationFormat>
  <Paragraphs>16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</vt:lpstr>
      <vt:lpstr>TNT in der See?!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TNT in der See?!</dc:title>
  <dc:creator>Antonio Rehwinkel</dc:creator>
  <cp:lastModifiedBy>Antonio Rehwinkel</cp:lastModifiedBy>
  <cp:revision>1</cp:revision>
  <dcterms:created xsi:type="dcterms:W3CDTF">2021-10-16T18:10:29Z</dcterms:created>
  <dcterms:modified xsi:type="dcterms:W3CDTF">2021-10-16T19:05:59Z</dcterms:modified>
</cp:coreProperties>
</file>

<file path=docProps/thumbnail.jpeg>
</file>